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64" r:id="rId5"/>
    <p:sldId id="315" r:id="rId6"/>
    <p:sldId id="312" r:id="rId7"/>
    <p:sldId id="313" r:id="rId8"/>
    <p:sldId id="314" r:id="rId9"/>
    <p:sldId id="318" r:id="rId10"/>
    <p:sldId id="317" r:id="rId11"/>
    <p:sldId id="316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8" d="100"/>
          <a:sy n="68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buNone/>
          </a:pPr>
          <a:r>
            <a:rPr lang="pl-PL" dirty="0"/>
            <a:t>Raja Zia Ul Haq</a:t>
          </a:r>
        </a:p>
        <a:p>
          <a:pPr>
            <a:lnSpc>
              <a:spcPct val="100000"/>
            </a:lnSpc>
            <a:buNone/>
          </a:pPr>
          <a:r>
            <a:rPr lang="pl-PL" dirty="0"/>
            <a:t>CEO</a:t>
          </a:r>
          <a:endParaRPr lang="en-US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Tuaha</a:t>
          </a:r>
          <a:r>
            <a:rPr lang="en-US" dirty="0"/>
            <a:t> ibn Jalil</a:t>
          </a:r>
          <a:br>
            <a:rPr lang="en-US" dirty="0"/>
          </a:br>
          <a:r>
            <a:rPr lang="en-US" dirty="0"/>
            <a:t>Country Manager (Males)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Ali </a:t>
          </a:r>
          <a:r>
            <a:rPr lang="en-US" dirty="0" err="1"/>
            <a:t>Ahtisham</a:t>
          </a: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NeighborX="13924" custLinFactNeighborY="2416"/>
      <dgm:spPr>
        <a:prstGeom prst="round2DiagRect">
          <a:avLst>
            <a:gd name="adj1" fmla="val 29727"/>
            <a:gd name="adj2" fmla="val 0"/>
          </a:avLst>
        </a:prstGeom>
      </dgm:spPr>
    </dgm:pt>
    <dgm:pt modelId="{8FA2F131-CD01-4CBD-B7A5-1B9B5E7F0402}" type="pres">
      <dgm:prSet presAssocID="{40FC4FFE-8987-4A26-B7F4-8A516F18ADAE}" presName="iconRect" presStyleLbl="node1" presStyleIdx="0" presStyleCnt="3" custAng="10800000" custFlipVert="1" custFlipHor="1" custScaleX="244496" custScaleY="230168" custLinFactNeighborX="18875" custLinFactNeighborY="7731"/>
      <dgm:spPr>
        <a:blipFill dpi="0" rotWithShape="1">
          <a:blip xmlns:r="http://schemas.openxmlformats.org/officeDocument/2006/relationships" r:embed="rId1"/>
          <a:srcRect/>
          <a:stretch>
            <a:fillRect l="7667" t="2782" r="7667" b="2782"/>
          </a:stretch>
        </a:blipFill>
      </dgm:spPr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</dgm:spPr>
    </dgm:pt>
    <dgm:pt modelId="{E94F35BC-9C76-400A-BBCA-0032259E2E5A}" type="pres">
      <dgm:prSet presAssocID="{49225C73-1633-42F1-AB3B-7CB183E5F8B8}" presName="iconRect" presStyleLbl="node1" presStyleIdx="1" presStyleCnt="3" custScaleX="212118" custScaleY="217358" custLinFactNeighborY="10786"/>
      <dgm:spPr>
        <a:blipFill rotWithShape="1">
          <a:blip xmlns:r="http://schemas.openxmlformats.org/officeDocument/2006/relationships" r:embed="rId2"/>
          <a:srcRect/>
          <a:stretch>
            <a:fillRect t="-25000" b="-25000"/>
          </a:stretch>
        </a:blipFill>
        <a:ln>
          <a:noFill/>
        </a:ln>
      </dgm:spPr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09AEBFF-D2D3-4FFF-AD65-C3CEAEEB10F2}" type="pres">
      <dgm:prSet presAssocID="{1C383F32-22E8-4F62-A3E0-BDC3D5F48992}" presName="iconRect" presStyleLbl="node1" presStyleIdx="2" presStyleCnt="3" custScaleX="220186" custScaleY="217389" custLinFactNeighborX="1348" custLinFactNeighborY="1617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</dgm:spPr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Muhammad Ali</a:t>
          </a:r>
          <a:br>
            <a:rPr lang="en-US" b="0" dirty="0"/>
          </a:br>
          <a:r>
            <a:rPr lang="en-US" b="0" dirty="0"/>
            <a:t>Speaker At Youth Club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 dirty="0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 dirty="0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Khurram </a:t>
          </a:r>
          <a:r>
            <a:rPr lang="en-US" b="0" dirty="0" err="1"/>
            <a:t>Alvi</a:t>
          </a:r>
          <a:br>
            <a:rPr lang="en-US" b="0" dirty="0"/>
          </a:br>
          <a:r>
            <a:rPr lang="en-US" b="0" dirty="0"/>
            <a:t>Speaker At Youth Club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 dirty="0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 dirty="0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Abu Saad</a:t>
          </a:r>
          <a:br>
            <a:rPr lang="en-US" b="0" dirty="0"/>
          </a:br>
          <a:r>
            <a:rPr lang="en-US" b="0" dirty="0"/>
            <a:t>Speaker at Youth Club</a:t>
          </a:r>
          <a:endParaRPr lang="en-US" b="0" cap="none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 dirty="0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 dirty="0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NeighborX="13924" custLinFactNeighborY="2416"/>
      <dgm:spPr>
        <a:prstGeom prst="round2DiagRect">
          <a:avLst>
            <a:gd name="adj1" fmla="val 29727"/>
            <a:gd name="adj2" fmla="val 0"/>
          </a:avLst>
        </a:prstGeom>
      </dgm:spPr>
    </dgm:pt>
    <dgm:pt modelId="{8FA2F131-CD01-4CBD-B7A5-1B9B5E7F0402}" type="pres">
      <dgm:prSet presAssocID="{40FC4FFE-8987-4A26-B7F4-8A516F18ADAE}" presName="iconRect" presStyleLbl="node1" presStyleIdx="0" presStyleCnt="3" custAng="10800000" custFlipVert="1" custFlipHor="1" custScaleX="244496" custScaleY="230168" custLinFactNeighborX="18875" custLinFactNeighborY="7731"/>
      <dgm:spPr>
        <a:blipFill rotWithShape="1">
          <a:blip xmlns:r="http://schemas.openxmlformats.org/officeDocument/2006/relationships" r:embed="rId1"/>
          <a:srcRect/>
          <a:stretch>
            <a:fillRect t="-3000" b="-3000"/>
          </a:stretch>
        </a:blipFill>
      </dgm:spPr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</dgm:spPr>
    </dgm:pt>
    <dgm:pt modelId="{E94F35BC-9C76-400A-BBCA-0032259E2E5A}" type="pres">
      <dgm:prSet presAssocID="{49225C73-1633-42F1-AB3B-7CB183E5F8B8}" presName="iconRect" presStyleLbl="node1" presStyleIdx="1" presStyleCnt="3" custScaleX="212118" custScaleY="217358" custLinFactNeighborY="10786"/>
      <dgm:spPr>
        <a:blipFill rotWithShape="1">
          <a:blip xmlns:r="http://schemas.openxmlformats.org/officeDocument/2006/relationships" r:embed="rId3"/>
          <a:srcRect/>
          <a:stretch>
            <a:fillRect l="-1000" r="-1000"/>
          </a:stretch>
        </a:blipFill>
        <a:ln>
          <a:noFill/>
        </a:ln>
      </dgm:spPr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09AEBFF-D2D3-4FFF-AD65-C3CEAEEB10F2}" type="pres">
      <dgm:prSet presAssocID="{1C383F32-22E8-4F62-A3E0-BDC3D5F48992}" presName="iconRect" presStyleLbl="node1" presStyleIdx="2" presStyleCnt="3" custScaleX="220186" custScaleY="217389" custLinFactNeighborX="1348" custLinFactNeighborY="16178"/>
      <dgm:spPr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  <a:ln>
          <a:noFill/>
        </a:ln>
      </dgm:spPr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Mariya Zahid</a:t>
          </a:r>
          <a:br>
            <a:rPr lang="en-US" b="1" dirty="0"/>
          </a:br>
          <a:r>
            <a:rPr lang="en-US" b="1" dirty="0"/>
            <a:t>Speaker at Youth Club</a:t>
          </a:r>
          <a:endParaRPr lang="en-US" b="0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 dirty="0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 dirty="0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Dr. Farah Zeb</a:t>
          </a:r>
          <a:br>
            <a:rPr lang="en-US" b="1" dirty="0"/>
          </a:br>
          <a:r>
            <a:rPr lang="en-US" b="1" dirty="0"/>
            <a:t>Guest Speaker at Youth Club</a:t>
          </a:r>
          <a:endParaRPr lang="en-US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 dirty="0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 dirty="0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Dr. Kanwal Kaiser</a:t>
          </a:r>
          <a:br>
            <a:rPr lang="en-US" b="1" dirty="0"/>
          </a:br>
          <a:r>
            <a:rPr lang="en-US" b="1" dirty="0"/>
            <a:t>Guest Speaker At Youth Club</a:t>
          </a:r>
          <a:endParaRPr lang="en-US" b="0" cap="none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 dirty="0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 dirty="0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NeighborX="13924" custLinFactNeighborY="2416"/>
      <dgm:spPr>
        <a:prstGeom prst="round2DiagRect">
          <a:avLst>
            <a:gd name="adj1" fmla="val 29727"/>
            <a:gd name="adj2" fmla="val 0"/>
          </a:avLst>
        </a:prstGeom>
      </dgm:spPr>
    </dgm:pt>
    <dgm:pt modelId="{8FA2F131-CD01-4CBD-B7A5-1B9B5E7F0402}" type="pres">
      <dgm:prSet presAssocID="{40FC4FFE-8987-4A26-B7F4-8A516F18ADAE}" presName="iconRect" presStyleLbl="node1" presStyleIdx="0" presStyleCnt="3" custAng="10800000" custFlipVert="1" custFlipHor="1" custScaleX="244496" custScaleY="230168" custLinFactNeighborX="18875" custLinFactNeighborY="7731"/>
      <dgm:spPr>
        <a:blipFill rotWithShape="1">
          <a:blip xmlns:r="http://schemas.openxmlformats.org/officeDocument/2006/relationships" r:embed="rId1"/>
          <a:srcRect/>
          <a:stretch>
            <a:fillRect t="-3000" b="-3000"/>
          </a:stretch>
        </a:blipFill>
      </dgm:spPr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</dgm:spPr>
    </dgm:pt>
    <dgm:pt modelId="{E94F35BC-9C76-400A-BBCA-0032259E2E5A}" type="pres">
      <dgm:prSet presAssocID="{49225C73-1633-42F1-AB3B-7CB183E5F8B8}" presName="iconRect" presStyleLbl="node1" presStyleIdx="1" presStyleCnt="3" custScaleX="212118" custScaleY="217358" custLinFactNeighborY="10786"/>
      <dgm:spPr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  <a:ln>
          <a:noFill/>
        </a:ln>
      </dgm:spPr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09AEBFF-D2D3-4FFF-AD65-C3CEAEEB10F2}" type="pres">
      <dgm:prSet presAssocID="{1C383F32-22E8-4F62-A3E0-BDC3D5F48992}" presName="iconRect" presStyleLbl="node1" presStyleIdx="2" presStyleCnt="3" custScaleX="220186" custScaleY="217389" custLinFactNeighborX="1348" custLinFactNeighborY="16178"/>
      <dgm:spPr>
        <a:blipFill rotWithShape="1">
          <a:blip xmlns:r="http://schemas.openxmlformats.org/officeDocument/2006/relationships" r:embed="rId1"/>
          <a:srcRect/>
          <a:stretch>
            <a:fillRect t="-1000" b="-1000"/>
          </a:stretch>
        </a:blipFill>
        <a:ln>
          <a:noFill/>
        </a:ln>
      </dgm:spPr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870166" y="562054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 rot="10800000" flipH="1" flipV="1">
          <a:off x="447598" y="307237"/>
          <a:ext cx="2551162" cy="2401659"/>
        </a:xfrm>
        <a:prstGeom prst="rect">
          <a:avLst/>
        </a:prstGeom>
        <a:blipFill dpi="0" rotWithShape="1">
          <a:blip xmlns:r="http://schemas.openxmlformats.org/officeDocument/2006/relationships" r:embed="rId1"/>
          <a:srcRect/>
          <a:stretch>
            <a:fillRect l="7667" t="2782" r="7667" b="2782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90311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kern="1200" dirty="0"/>
            <a:t>Raja Zia Ul Haq</a:t>
          </a:r>
        </a:p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kern="1200" dirty="0"/>
            <a:t>CEO</a:t>
          </a:r>
          <a:endParaRPr lang="en-US" sz="1900" kern="1200" dirty="0"/>
        </a:p>
      </dsp:txBody>
      <dsp:txXfrm>
        <a:off x="35606" y="2903117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484701"/>
          <a:ext cx="1818562" cy="1818562"/>
        </a:xfrm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3922540" y="372530"/>
          <a:ext cx="2213318" cy="2267994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t="-25000" b="-25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869701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Tuaha</a:t>
          </a:r>
          <a:r>
            <a:rPr lang="en-US" sz="1900" kern="1200" dirty="0"/>
            <a:t> ibn Jalil</a:t>
          </a:r>
          <a:br>
            <a:rPr lang="en-US" sz="1900" kern="1200" dirty="0"/>
          </a:br>
          <a:r>
            <a:rPr lang="en-US" sz="1900" kern="1200" dirty="0"/>
            <a:t>Country Manager (Males)</a:t>
          </a:r>
        </a:p>
      </dsp:txBody>
      <dsp:txXfrm>
        <a:off x="3538574" y="2869701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484782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7397482" y="428711"/>
          <a:ext cx="2297503" cy="22683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86978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Ali </a:t>
          </a:r>
          <a:r>
            <a:rPr lang="en-US" sz="1900" kern="1200" dirty="0" err="1"/>
            <a:t>Ahtisham</a:t>
          </a:r>
          <a:endParaRPr lang="en-US" sz="1900" kern="1200" dirty="0"/>
        </a:p>
      </dsp:txBody>
      <dsp:txXfrm>
        <a:off x="7041543" y="2869782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870166" y="562054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 rot="10800000" flipH="1" flipV="1">
          <a:off x="447598" y="307237"/>
          <a:ext cx="2551162" cy="2401659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3000" b="-3000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90311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Muhammad Ali</a:t>
          </a:r>
          <a:br>
            <a:rPr lang="en-US" sz="2200" b="0" kern="1200" dirty="0"/>
          </a:br>
          <a:r>
            <a:rPr lang="en-US" sz="2200" b="0" kern="1200" dirty="0"/>
            <a:t>Speaker At Youth Club</a:t>
          </a:r>
        </a:p>
      </dsp:txBody>
      <dsp:txXfrm>
        <a:off x="35606" y="2903117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484701"/>
          <a:ext cx="1818562" cy="1818562"/>
        </a:xfrm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3922540" y="372530"/>
          <a:ext cx="2213318" cy="2267994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000" r="-1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869701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Khurram </a:t>
          </a:r>
          <a:r>
            <a:rPr lang="en-US" sz="2200" b="0" kern="1200" dirty="0" err="1"/>
            <a:t>Alvi</a:t>
          </a:r>
          <a:br>
            <a:rPr lang="en-US" sz="2200" b="0" kern="1200" dirty="0"/>
          </a:br>
          <a:r>
            <a:rPr lang="en-US" sz="2200" b="0" kern="1200" dirty="0"/>
            <a:t>Speaker At Youth Club</a:t>
          </a:r>
        </a:p>
      </dsp:txBody>
      <dsp:txXfrm>
        <a:off x="3538574" y="2869701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484782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7397482" y="428711"/>
          <a:ext cx="2297503" cy="2268318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86978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/>
            <a:t>Abu Saad</a:t>
          </a:r>
          <a:br>
            <a:rPr lang="en-US" sz="2200" b="0" kern="1200" dirty="0"/>
          </a:br>
          <a:r>
            <a:rPr lang="en-US" sz="2200" b="0" kern="1200" dirty="0"/>
            <a:t>Speaker at Youth Club</a:t>
          </a:r>
          <a:endParaRPr lang="en-US" sz="2200" b="0" kern="1200" cap="none" dirty="0"/>
        </a:p>
      </dsp:txBody>
      <dsp:txXfrm>
        <a:off x="7041543" y="2869782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870166" y="562054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 rot="10800000" flipH="1" flipV="1">
          <a:off x="447598" y="307237"/>
          <a:ext cx="2551162" cy="2401659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3000" b="-3000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90311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Mariya Zahid</a:t>
          </a:r>
          <a:br>
            <a:rPr lang="en-US" sz="1700" b="1" kern="1200" dirty="0"/>
          </a:br>
          <a:r>
            <a:rPr lang="en-US" sz="1700" b="1" kern="1200" dirty="0"/>
            <a:t>Speaker at Youth Club</a:t>
          </a:r>
          <a:endParaRPr lang="en-US" sz="1700" b="0" kern="1200" dirty="0"/>
        </a:p>
      </dsp:txBody>
      <dsp:txXfrm>
        <a:off x="35606" y="2903117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484701"/>
          <a:ext cx="1818562" cy="1818562"/>
        </a:xfrm>
        <a:prstGeom prst="round2DiagRect">
          <a:avLst>
            <a:gd name="adj1" fmla="val 29727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3922540" y="372530"/>
          <a:ext cx="2213318" cy="2267994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1000" r="-1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869701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Dr. Farah Zeb</a:t>
          </a:r>
          <a:br>
            <a:rPr lang="en-US" sz="1700" b="1" kern="1200" dirty="0"/>
          </a:br>
          <a:r>
            <a:rPr lang="en-US" sz="1700" b="1" kern="1200" dirty="0"/>
            <a:t>Guest Speaker at Youth Club</a:t>
          </a:r>
          <a:endParaRPr lang="en-US" sz="1700" kern="1200" dirty="0"/>
        </a:p>
      </dsp:txBody>
      <dsp:txXfrm>
        <a:off x="3538574" y="2869701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484782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7397482" y="428711"/>
          <a:ext cx="2297503" cy="2268318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1000" b="-1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86978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Dr. Kanwal Kaiser</a:t>
          </a:r>
          <a:br>
            <a:rPr lang="en-US" sz="1700" b="1" kern="1200" dirty="0"/>
          </a:br>
          <a:r>
            <a:rPr lang="en-US" sz="1700" b="1" kern="1200" dirty="0"/>
            <a:t>Guest Speaker At Youth Club</a:t>
          </a:r>
          <a:endParaRPr lang="en-US" sz="1700" b="0" kern="1200" cap="none" dirty="0"/>
        </a:p>
      </dsp:txBody>
      <dsp:txXfrm>
        <a:off x="7041543" y="2869782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826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937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notesSlide" Target="../notesSlides/notesSlide4.xml"/><Relationship Id="rId7" Type="http://schemas.openxmlformats.org/officeDocument/2006/relationships/diagramColors" Target="../diagrams/colors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Youth club</a:t>
            </a:r>
            <a:endParaRPr lang="en-US" sz="6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Channel </a:t>
            </a:r>
            <a:endParaRPr lang="en-PK" dirty="0"/>
          </a:p>
          <a:p>
            <a:pPr>
              <a:spcAft>
                <a:spcPts val="600"/>
              </a:spcAft>
            </a:pP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5C952-193B-F6E4-2353-6147E99D2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-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89124-A6C9-47EE-C616-6DFB718CE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Youth Club (YC) is a non-profit, non-sectarian, non-political organization, which provides a unique platform for the youth and provides them avenues to channel their potential in accordance with Islamic values. Since its inception in 2011, Youth Club is working to create well-balanced individuals, who are not only skilled in their respective fields but also recognize and fulfil their religious obligations and participate actively in their communities.</a:t>
            </a:r>
            <a:endParaRPr lang="en-P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1277A-46EA-C69F-DF7D-6F7A04355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960" y="3860006"/>
            <a:ext cx="1894157" cy="209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9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Team members: -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812310"/>
              </p:ext>
            </p:extLst>
          </p:nvPr>
        </p:nvGraphicFramePr>
        <p:xfrm>
          <a:off x="1066800" y="2117506"/>
          <a:ext cx="10058400" cy="3849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Team members: -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3088679"/>
              </p:ext>
            </p:extLst>
          </p:nvPr>
        </p:nvGraphicFramePr>
        <p:xfrm>
          <a:off x="1066800" y="2117506"/>
          <a:ext cx="10058400" cy="3849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8161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Guest speakers: -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62368"/>
              </p:ext>
            </p:extLst>
          </p:nvPr>
        </p:nvGraphicFramePr>
        <p:xfrm>
          <a:off x="1066800" y="2117506"/>
          <a:ext cx="10058400" cy="3849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08728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3C2C-7B2B-FCEB-0F31-89EE5D3D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tube: -</a:t>
            </a:r>
            <a:endParaRPr lang="en-PK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53DA87-D6E0-4D20-5602-ADD67D372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7267" y="2659870"/>
            <a:ext cx="6330462" cy="291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6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00EAF7-42C3-6310-C161-60D5DFE8B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697" y="1131799"/>
            <a:ext cx="4663440" cy="640080"/>
          </a:xfrm>
        </p:spPr>
        <p:txBody>
          <a:bodyPr/>
          <a:lstStyle/>
          <a:p>
            <a:r>
              <a:rPr lang="en-US" dirty="0"/>
              <a:t>Facebook: -</a:t>
            </a:r>
            <a:endParaRPr lang="en-PK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AC27E0-AD73-95F1-E12D-4F63D3F37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7950" y="1160368"/>
            <a:ext cx="4663440" cy="640080"/>
          </a:xfrm>
        </p:spPr>
        <p:txBody>
          <a:bodyPr/>
          <a:lstStyle/>
          <a:p>
            <a:r>
              <a:rPr lang="en-US" dirty="0"/>
              <a:t>Instagram: -</a:t>
            </a:r>
            <a:endParaRPr lang="en-PK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B332D87-1185-55B4-2645-7023997C35A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57315" y="3129104"/>
            <a:ext cx="4664075" cy="2124745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4D284DD-D8B2-F285-E61E-8A1CB774A8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0697" y="2792412"/>
            <a:ext cx="3902642" cy="316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299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A8973F-108E-1D29-0736-4BBBDEA5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viewed videos: -</a:t>
            </a:r>
            <a:endParaRPr lang="en-PK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16041AD-D7ED-67B4-6846-B6633DA5A4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66800" y="2157197"/>
            <a:ext cx="4664075" cy="3640569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FF3AAB1-1A48-3B32-1091-BCD8D91B30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55997" y="2103438"/>
            <a:ext cx="4474331" cy="374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688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8BF848-2D67-4EC8-4F7D-8A04BC9BC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9765323" cy="5308040"/>
          </a:xfrm>
        </p:spPr>
        <p:txBody>
          <a:bodyPr>
            <a:normAutofit/>
          </a:bodyPr>
          <a:lstStyle/>
          <a:p>
            <a:pPr algn="ctr"/>
            <a:r>
              <a:rPr lang="en-US" sz="80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Thank you </a:t>
            </a:r>
            <a:endParaRPr lang="en-PK" sz="80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67556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3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4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{A20E264A-299C-4C42-9292-4C19035086FE}tf11531919_win32</Template>
  <TotalTime>91</TotalTime>
  <Words>178</Words>
  <Application>Microsoft Office PowerPoint</Application>
  <PresentationFormat>Widescreen</PresentationFormat>
  <Paragraphs>26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Avenir Next LT Pro</vt:lpstr>
      <vt:lpstr>Avenir Next LT Pro Light</vt:lpstr>
      <vt:lpstr>Calibri</vt:lpstr>
      <vt:lpstr>Garamond</vt:lpstr>
      <vt:lpstr>SavonVTI</vt:lpstr>
      <vt:lpstr>Youth club</vt:lpstr>
      <vt:lpstr>Introduction: -</vt:lpstr>
      <vt:lpstr>Team members: -</vt:lpstr>
      <vt:lpstr>Team members: -</vt:lpstr>
      <vt:lpstr>Guest speakers: -</vt:lpstr>
      <vt:lpstr>You tube: -</vt:lpstr>
      <vt:lpstr>PowerPoint Presentation</vt:lpstr>
      <vt:lpstr>Most viewed videos: -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Youth club</dc:title>
  <dc:creator>Ashu ChaUDhaRy</dc:creator>
  <cp:lastModifiedBy>Ashu ChaUDhaRy</cp:lastModifiedBy>
  <cp:revision>1</cp:revision>
  <dcterms:created xsi:type="dcterms:W3CDTF">2023-12-05T18:32:34Z</dcterms:created>
  <dcterms:modified xsi:type="dcterms:W3CDTF">2023-12-05T20:04:23Z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